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5" r:id="rId7"/>
    <p:sldId id="266" r:id="rId8"/>
    <p:sldId id="261" r:id="rId9"/>
    <p:sldId id="262" r:id="rId10"/>
    <p:sldId id="268" r:id="rId11"/>
    <p:sldId id="271" r:id="rId12"/>
    <p:sldId id="263" r:id="rId13"/>
    <p:sldId id="264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58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704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69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949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98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01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677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12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059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01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969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317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ADF18-3C66-440D-8893-1EAF5372228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64CC-E757-4CC9-9279-7A0828EDA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35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75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7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95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76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3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0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2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65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1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51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8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16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97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26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6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410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0</Words>
  <Application>Microsoft Office PowerPoint</Application>
  <PresentationFormat>Широкоэкранный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</cp:revision>
  <dcterms:created xsi:type="dcterms:W3CDTF">2021-02-24T19:19:05Z</dcterms:created>
  <dcterms:modified xsi:type="dcterms:W3CDTF">2021-02-24T20:18:34Z</dcterms:modified>
</cp:coreProperties>
</file>